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708ACD-9C88-CF07-7173-E9D3E84451C5}" v="107" dt="2025-02-19T19:27:14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19.02.2025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19.02.2025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19.02.2025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19.02.2025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19.02.2025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19.02.2025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19.02.2025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19.02.2025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19.02.2025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19.02.2025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19.02.2025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19.02.2025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AAA82-95DD-C136-A734-B23A23BE0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BE78-720F-069F-D40A-86B42FA0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0AA39-A0BB-8D56-D335-AE0F578E3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erkmale2">
            <a:hlinkClick r:id="" action="ppaction://media"/>
            <a:extLst>
              <a:ext uri="{FF2B5EF4-FFF2-40B4-BE49-F238E27FC236}">
                <a16:creationId xmlns:a16="http://schemas.microsoft.com/office/drawing/2014/main" id="{BAC9498A-BDC8-0C57-D6B5-3F95A5A198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194209" cy="68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8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2722-D9D3-395F-1D61-D9EFB9CA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39E1A-2BA6-88E2-536C-46E9B7EB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3">
            <a:hlinkClick r:id="" action="ppaction://media"/>
            <a:extLst>
              <a:ext uri="{FF2B5EF4-FFF2-40B4-BE49-F238E27FC236}">
                <a16:creationId xmlns:a16="http://schemas.microsoft.com/office/drawing/2014/main" id="{3DCB8FF1-3D33-981F-0AAA-C17CD8C5F5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194209" cy="68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8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2D944-9DBC-3AE1-E88B-468BF7882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58675-8B13-5E1F-9208-78E9BF34D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">
            <a:hlinkClick r:id="" action="ppaction://media"/>
            <a:extLst>
              <a:ext uri="{FF2B5EF4-FFF2-40B4-BE49-F238E27FC236}">
                <a16:creationId xmlns:a16="http://schemas.microsoft.com/office/drawing/2014/main" id="{B6760A6C-EFE3-2CDD-2EDB-4C75A49F08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194209" cy="68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9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4D605-117B-4549-EB27-F8992054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A9A15-6E08-0BDC-1402-BD94FDD82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pielen">
            <a:hlinkClick r:id="" action="ppaction://media"/>
            <a:extLst>
              <a:ext uri="{FF2B5EF4-FFF2-40B4-BE49-F238E27FC236}">
                <a16:creationId xmlns:a16="http://schemas.microsoft.com/office/drawing/2014/main" id="{619D004D-D084-469A-7BF4-84EF2672DB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194209" cy="68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8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8BC12-B48B-604F-41B5-6852E2C8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1EE35-26DB-AEFA-56F1-A2DA28D31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rten">
            <a:hlinkClick r:id="" action="ppaction://media"/>
            <a:extLst>
              <a:ext uri="{FF2B5EF4-FFF2-40B4-BE49-F238E27FC236}">
                <a16:creationId xmlns:a16="http://schemas.microsoft.com/office/drawing/2014/main" id="{0CB03150-C688-82BA-BA7F-82B70758CB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1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BAD0-DA35-3E1F-9F83-84AD00B1A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12B11-AEA2-EFD5-2A57-6FB7DFFF7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ethode">
            <a:hlinkClick r:id="" action="ppaction://media"/>
            <a:extLst>
              <a:ext uri="{FF2B5EF4-FFF2-40B4-BE49-F238E27FC236}">
                <a16:creationId xmlns:a16="http://schemas.microsoft.com/office/drawing/2014/main" id="{647BCE12-AC76-FF4A-978D-AF5327141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194209" cy="68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1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16366-3BCF-3BC0-02CA-DEDE8F74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8960F-6D74-C94B-14F0-FAB017CB7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eispiel">
            <a:hlinkClick r:id="" action="ppaction://media"/>
            <a:extLst>
              <a:ext uri="{FF2B5EF4-FFF2-40B4-BE49-F238E27FC236}">
                <a16:creationId xmlns:a16="http://schemas.microsoft.com/office/drawing/2014/main" id="{7824F543-C208-0E7F-EE3F-F2360B19BD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194209" cy="68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3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05987-0287-8ADB-3BA7-4DEB113E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CABB1-3A35-E574-465F-7AAA8930A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nding">
            <a:hlinkClick r:id="" action="ppaction://media"/>
            <a:extLst>
              <a:ext uri="{FF2B5EF4-FFF2-40B4-BE49-F238E27FC236}">
                <a16:creationId xmlns:a16="http://schemas.microsoft.com/office/drawing/2014/main" id="{577A906F-2C3F-FA69-7774-7A5100CC67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194209" cy="68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50F74-B66F-558C-DA30-EECD0E7D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DCDC2-8479-420B-9DBC-0A5B42FCC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QuoteOpening">
            <a:hlinkClick r:id="" action="ppaction://media"/>
            <a:extLst>
              <a:ext uri="{FF2B5EF4-FFF2-40B4-BE49-F238E27FC236}">
                <a16:creationId xmlns:a16="http://schemas.microsoft.com/office/drawing/2014/main" id="{AF29DAAD-D1E7-D98C-6BD3-2B19302D23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194209" cy="68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0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08B9F-8AB9-F54F-59A5-8A1689E4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4CA5A-8DFE-6A06-C23F-7EA4A3609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azs">
            <a:hlinkClick r:id="" action="ppaction://media"/>
            <a:extLst>
              <a:ext uri="{FF2B5EF4-FFF2-40B4-BE49-F238E27FC236}">
                <a16:creationId xmlns:a16="http://schemas.microsoft.com/office/drawing/2014/main" id="{A13516E0-2269-B1C6-8643-D750946067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194209" cy="68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6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5991C-27FD-058F-BCE5-D5DEDFF5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A6EA8-CFF0-8EE0-ADAA-433B687FC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ZweiAnsätze">
            <a:hlinkClick r:id="" action="ppaction://media"/>
            <a:extLst>
              <a:ext uri="{FF2B5EF4-FFF2-40B4-BE49-F238E27FC236}">
                <a16:creationId xmlns:a16="http://schemas.microsoft.com/office/drawing/2014/main" id="{1C9B6F37-5032-3730-385A-8052E1609F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194209" cy="68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4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6301-264F-01B9-B6F7-928035CB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648EA-A13A-C721-7CC6-5CB2361E0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imeline">
            <a:hlinkClick r:id="" action="ppaction://media"/>
            <a:extLst>
              <a:ext uri="{FF2B5EF4-FFF2-40B4-BE49-F238E27FC236}">
                <a16:creationId xmlns:a16="http://schemas.microsoft.com/office/drawing/2014/main" id="{CA8C4FA4-9BF5-7DE2-D43E-FFD828C87A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5" y="1104"/>
            <a:ext cx="12194208" cy="68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5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3C33-D37D-5458-CF71-63B5F7AB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BCFB-B9AF-744B-C0A8-0A0AFF1DC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sv">
            <a:hlinkClick r:id="" action="ppaction://media"/>
            <a:extLst>
              <a:ext uri="{FF2B5EF4-FFF2-40B4-BE49-F238E27FC236}">
                <a16:creationId xmlns:a16="http://schemas.microsoft.com/office/drawing/2014/main" id="{168B1B4D-3782-47D8-4987-81BC271E5B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194209" cy="68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0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3751D-1193-247D-CB9E-9002A9F4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F00-95E4-DCB3-D61A-8D0991554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rinzipien">
            <a:hlinkClick r:id="" action="ppaction://media"/>
            <a:extLst>
              <a:ext uri="{FF2B5EF4-FFF2-40B4-BE49-F238E27FC236}">
                <a16:creationId xmlns:a16="http://schemas.microsoft.com/office/drawing/2014/main" id="{25052CCC-B490-3720-EF8E-31F4D6FEA2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194209" cy="68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4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C589-2AC3-E099-5E81-E0530F4B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518DB-1309-0696-74F6-E31FEF897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reiSchritte">
            <a:hlinkClick r:id="" action="ppaction://media"/>
            <a:extLst>
              <a:ext uri="{FF2B5EF4-FFF2-40B4-BE49-F238E27FC236}">
                <a16:creationId xmlns:a16="http://schemas.microsoft.com/office/drawing/2014/main" id="{4B253DE1-1C95-25C1-9EA0-FFCBCBAA01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194209" cy="68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3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EB68-E382-716A-DA43-E7D2DBE38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7115F-0572-1E35-8362-1E71B6C11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2">
            <a:hlinkClick r:id="" action="ppaction://media"/>
            <a:extLst>
              <a:ext uri="{FF2B5EF4-FFF2-40B4-BE49-F238E27FC236}">
                <a16:creationId xmlns:a16="http://schemas.microsoft.com/office/drawing/2014/main" id="{29003208-43F5-51B1-4844-27EF5B69ED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194209" cy="68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6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Larissa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69</cp:revision>
  <dcterms:created xsi:type="dcterms:W3CDTF">2025-02-19T19:14:03Z</dcterms:created>
  <dcterms:modified xsi:type="dcterms:W3CDTF">2025-02-19T19:54:06Z</dcterms:modified>
</cp:coreProperties>
</file>